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65" r:id="rId4"/>
  </p:sldIdLst>
  <p:sldSz cx="9144000" cy="6858000" type="screen4x3"/>
  <p:notesSz cx="6797675" cy="98742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9CE54-98FE-413E-B2FB-BF57AF338178}" type="datetimeFigureOut">
              <a:rPr lang="cs-CZ" smtClean="0"/>
              <a:t>2.11.2016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AB9E5-2C38-427E-9D00-A41C57D374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66411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F40BE-E9D4-43F5-AC69-F832D6CE1335}" type="datetimeFigureOut">
              <a:rPr lang="cs-CZ" smtClean="0"/>
              <a:t>2.11.2016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AC864A-D2D3-4CC9-A034-026C32066B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3223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D1F9EF1-2477-4D5C-ACE2-DA1E0AA9C2B4}" type="datetime1">
              <a:rPr lang="cs-CZ" smtClean="0"/>
              <a:t>2.11.2016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012D65B-C1E4-46C6-B0A3-BB78573E336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A09C6-804F-428A-B6A9-5EBFCDA8F5D8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2D65B-C1E4-46C6-B0A3-BB78573E336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4C08-3673-46C7-A721-DBCFA0E03778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2D65B-C1E4-46C6-B0A3-BB78573E336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D222B7A-FA40-4F3A-82A8-A7E004E224DC}" type="datetime1">
              <a:rPr lang="cs-CZ" smtClean="0"/>
              <a:t>2.11.2016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012D65B-C1E4-46C6-B0A3-BB78573E3367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ED65910-08DB-4089-B089-3292067DA447}" type="datetime1">
              <a:rPr lang="cs-CZ" smtClean="0"/>
              <a:t>2.11.2016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012D65B-C1E4-46C6-B0A3-BB78573E336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36FCA-B3F6-4896-95DD-3C4A9E21F35B}" type="datetime1">
              <a:rPr lang="cs-CZ" smtClean="0"/>
              <a:t>2.11.2016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2D65B-C1E4-46C6-B0A3-BB78573E336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1C61-7811-4D8F-8050-86C44863212B}" type="datetime1">
              <a:rPr lang="cs-CZ" smtClean="0"/>
              <a:t>2.11.2016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2D65B-C1E4-46C6-B0A3-BB78573E3367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03DD666-F21B-4AD4-8804-AEA962921013}" type="datetime1">
              <a:rPr lang="cs-CZ" smtClean="0"/>
              <a:t>2.11.2016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012D65B-C1E4-46C6-B0A3-BB78573E336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A0AEF-8B6F-4750-B28A-859FB483C875}" type="datetime1">
              <a:rPr lang="cs-CZ" smtClean="0"/>
              <a:t>2.11.2016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2D65B-C1E4-46C6-B0A3-BB78573E336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21F8BBF-B9D5-4FBA-8802-8765D8B54A83}" type="datetime1">
              <a:rPr lang="cs-CZ" smtClean="0"/>
              <a:t>2.11.2016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012D65B-C1E4-46C6-B0A3-BB78573E3367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5A11CB-9C8D-4730-AAE6-40350A6273E4}" type="datetime1">
              <a:rPr lang="cs-CZ" smtClean="0"/>
              <a:t>2.11.2016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012D65B-C1E4-46C6-B0A3-BB78573E3367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4F41F95-869C-482F-AD2D-17B3D965FB7A}" type="datetime1">
              <a:rPr lang="cs-CZ" smtClean="0"/>
              <a:t>2.11.2016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012D65B-C1E4-46C6-B0A3-BB78573E336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67744" y="3072383"/>
            <a:ext cx="6172200" cy="1894362"/>
          </a:xfrm>
        </p:spPr>
        <p:txBody>
          <a:bodyPr/>
          <a:lstStyle/>
          <a:p>
            <a:r>
              <a:rPr lang="cs-CZ" dirty="0" smtClean="0"/>
              <a:t>ČLENSKÁ SCHŮZE MIKROREGIONU VOTICKO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 smtClean="0"/>
              <a:t>2. 11. 2016</a:t>
            </a:r>
          </a:p>
          <a:p>
            <a:pPr algn="r"/>
            <a:r>
              <a:rPr lang="cs-CZ" dirty="0" smtClean="0"/>
              <a:t>Votice</a:t>
            </a:r>
            <a:endParaRPr lang="cs-CZ" dirty="0"/>
          </a:p>
        </p:txBody>
      </p:sp>
      <p:pic>
        <p:nvPicPr>
          <p:cNvPr id="1026" name="Picture 2" descr="C:\Users\Krubnerova\Disk Google\MIKROREGION VOTICKO\loga\mv-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980728"/>
            <a:ext cx="6746601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2D65B-C1E4-46C6-B0A3-BB78573E336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4512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89113"/>
          </a:xfrm>
        </p:spPr>
        <p:txBody>
          <a:bodyPr/>
          <a:lstStyle/>
          <a:p>
            <a:r>
              <a:rPr lang="cs-CZ" dirty="0" smtClean="0"/>
              <a:t>Rámcový program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199" y="1268760"/>
            <a:ext cx="7981081" cy="520519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13:00 – ORP – informace z odborů</a:t>
            </a:r>
          </a:p>
          <a:p>
            <a:r>
              <a:rPr lang="cs-CZ" dirty="0" smtClean="0"/>
              <a:t>Volba ověřovatelů</a:t>
            </a:r>
          </a:p>
          <a:p>
            <a:r>
              <a:rPr lang="cs-CZ" dirty="0"/>
              <a:t>14:00 – </a:t>
            </a:r>
            <a:r>
              <a:rPr lang="cs-CZ" dirty="0" smtClean="0"/>
              <a:t>CSS </a:t>
            </a:r>
            <a:r>
              <a:rPr lang="cs-CZ" dirty="0" smtClean="0"/>
              <a:t>– činnost kanceláře</a:t>
            </a:r>
          </a:p>
          <a:p>
            <a:r>
              <a:rPr lang="cs-CZ" dirty="0" smtClean="0"/>
              <a:t>14:30 – pí. </a:t>
            </a:r>
            <a:r>
              <a:rPr lang="cs-CZ" dirty="0" err="1" smtClean="0"/>
              <a:t>Lučanová</a:t>
            </a:r>
            <a:r>
              <a:rPr lang="cs-CZ" dirty="0" smtClean="0"/>
              <a:t> (Občanská poradna)</a:t>
            </a:r>
          </a:p>
          <a:p>
            <a:r>
              <a:rPr lang="cs-CZ" dirty="0" smtClean="0"/>
              <a:t>Sociální fond </a:t>
            </a:r>
            <a:endParaRPr lang="cs-CZ" dirty="0" smtClean="0"/>
          </a:p>
          <a:p>
            <a:r>
              <a:rPr lang="cs-CZ" dirty="0" smtClean="0"/>
              <a:t>MAP</a:t>
            </a:r>
            <a:endParaRPr lang="cs-CZ" dirty="0" smtClean="0"/>
          </a:p>
          <a:p>
            <a:r>
              <a:rPr lang="cs-CZ" dirty="0" smtClean="0"/>
              <a:t>Informace o auditu, návrh Směrnice o zadávání </a:t>
            </a:r>
            <a:r>
              <a:rPr lang="cs-CZ" dirty="0" smtClean="0"/>
              <a:t>VZMR</a:t>
            </a:r>
            <a:endParaRPr lang="cs-CZ" dirty="0" smtClean="0"/>
          </a:p>
          <a:p>
            <a:r>
              <a:rPr lang="cs-CZ" dirty="0" smtClean="0"/>
              <a:t>Návrh rozpočtu na rok </a:t>
            </a:r>
            <a:r>
              <a:rPr lang="cs-CZ" dirty="0" smtClean="0"/>
              <a:t>2017</a:t>
            </a:r>
          </a:p>
          <a:p>
            <a:r>
              <a:rPr lang="cs-CZ" dirty="0" smtClean="0"/>
              <a:t>Návrh </a:t>
            </a:r>
            <a:r>
              <a:rPr lang="cs-CZ" dirty="0" smtClean="0"/>
              <a:t>rozpočtového výhledu 2018 - 2020</a:t>
            </a:r>
            <a:endParaRPr lang="cs-CZ" dirty="0" smtClean="0"/>
          </a:p>
          <a:p>
            <a:r>
              <a:rPr lang="cs-CZ" dirty="0" smtClean="0"/>
              <a:t>Studie Cyklostezka </a:t>
            </a:r>
            <a:r>
              <a:rPr lang="cs-CZ" dirty="0" err="1" smtClean="0"/>
              <a:t>Voticko</a:t>
            </a:r>
            <a:r>
              <a:rPr lang="cs-CZ" dirty="0" smtClean="0"/>
              <a:t> I., dopravní obslužnost</a:t>
            </a:r>
          </a:p>
          <a:p>
            <a:r>
              <a:rPr lang="cs-CZ" dirty="0" smtClean="0"/>
              <a:t>Dotace </a:t>
            </a:r>
          </a:p>
          <a:p>
            <a:r>
              <a:rPr lang="cs-CZ" dirty="0" smtClean="0"/>
              <a:t>Ostatní, diskuse</a:t>
            </a:r>
          </a:p>
          <a:p>
            <a:r>
              <a:rPr lang="cs-CZ" dirty="0" smtClean="0"/>
              <a:t>Závěr</a:t>
            </a:r>
          </a:p>
        </p:txBody>
      </p:sp>
      <p:pic>
        <p:nvPicPr>
          <p:cNvPr id="4" name="Picture 2" descr="C:\Users\Krubnerova\Disk Google\MIKROREGION VOTICKO\loga\mv-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03826"/>
            <a:ext cx="2498129" cy="55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012D65B-C1E4-46C6-B0A3-BB78573E336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6130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Diskuse, závěr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2276872"/>
            <a:ext cx="8219256" cy="3456384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Návrh termínu na další jednání:</a:t>
            </a:r>
          </a:p>
          <a:p>
            <a:pPr marL="0" indent="0">
              <a:buNone/>
            </a:pPr>
            <a:endParaRPr lang="cs-CZ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cs-CZ" b="1" dirty="0" smtClean="0"/>
              <a:t>21.12. 2016 (středa) od </a:t>
            </a:r>
            <a:r>
              <a:rPr lang="cs-CZ" b="1" dirty="0" smtClean="0"/>
              <a:t>15:00 </a:t>
            </a:r>
            <a:r>
              <a:rPr lang="cs-CZ" b="1" dirty="0" smtClean="0"/>
              <a:t>hod., </a:t>
            </a:r>
            <a:r>
              <a:rPr lang="cs-CZ" b="1" dirty="0" err="1" smtClean="0"/>
              <a:t>Scolarest</a:t>
            </a:r>
            <a:r>
              <a:rPr lang="cs-CZ" b="1" dirty="0" smtClean="0"/>
              <a:t> Votice</a:t>
            </a:r>
            <a:endParaRPr lang="cs-CZ" b="1" dirty="0" smtClean="0"/>
          </a:p>
          <a:p>
            <a:pPr marL="365760" lvl="1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sz="2000" dirty="0" smtClean="0"/>
          </a:p>
          <a:p>
            <a:pPr marL="0" indent="0" algn="ctr">
              <a:buNone/>
            </a:pPr>
            <a:r>
              <a:rPr lang="cs-CZ" sz="2000" dirty="0" smtClean="0"/>
              <a:t>DĚKUJEME ZA POZORNOST A SPOLUPRÁCI!</a:t>
            </a:r>
          </a:p>
          <a:p>
            <a:pPr marL="0" indent="0" algn="ctr">
              <a:buNone/>
            </a:pPr>
            <a:r>
              <a:rPr lang="cs-CZ" sz="2000" dirty="0" smtClean="0"/>
              <a:t>Tým Mikroregionu </a:t>
            </a:r>
            <a:r>
              <a:rPr lang="cs-CZ" sz="2000" dirty="0" err="1" smtClean="0"/>
              <a:t>Voticko</a:t>
            </a:r>
            <a:endParaRPr lang="cs-CZ" sz="2000" dirty="0"/>
          </a:p>
        </p:txBody>
      </p:sp>
      <p:pic>
        <p:nvPicPr>
          <p:cNvPr id="4" name="Picture 2" descr="C:\Users\Krubnerova\Disk Google\MIKROREGION VOTICKO\loga\mv-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6880" y="332656"/>
            <a:ext cx="2498129" cy="55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012D65B-C1E4-46C6-B0A3-BB78573E336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7564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754</TotalTime>
  <Words>104</Words>
  <Application>Microsoft Office PowerPoint</Application>
  <PresentationFormat>Předvádění na obrazovce (4:3)</PresentationFormat>
  <Paragraphs>28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Arkýř</vt:lpstr>
      <vt:lpstr>ČLENSKÁ SCHŮZE MIKROREGIONU VOTICKO </vt:lpstr>
      <vt:lpstr>Rámcový program</vt:lpstr>
      <vt:lpstr>Diskuse, závěr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Krubnerova</dc:creator>
  <cp:lastModifiedBy>Krubnerova</cp:lastModifiedBy>
  <cp:revision>34</cp:revision>
  <cp:lastPrinted>2016-11-02T06:45:09Z</cp:lastPrinted>
  <dcterms:created xsi:type="dcterms:W3CDTF">2016-09-21T05:43:42Z</dcterms:created>
  <dcterms:modified xsi:type="dcterms:W3CDTF">2016-11-02T15:37:40Z</dcterms:modified>
</cp:coreProperties>
</file>